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Relationship Id="rId3" Type="http://schemas.openxmlformats.org/officeDocument/2006/relationships/image" Target="../media/image25.jpg"/><Relationship Id="rId4" Type="http://schemas.openxmlformats.org/officeDocument/2006/relationships/image" Target="../media/image26.jpg"/><Relationship Id="rId5" Type="http://schemas.openxmlformats.org/officeDocument/2006/relationships/image" Target="../media/image27.jpg"/><Relationship Id="rId6" Type="http://schemas.openxmlformats.org/officeDocument/2006/relationships/image" Target="../media/image28.jpg"/><Relationship Id="rId7" Type="http://schemas.openxmlformats.org/officeDocument/2006/relationships/image" Target="../media/image2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Royaume-Uni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64008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Mallorca (ES),Benidorm (ES),Santorini Island (GR)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Plage de la Palmyre (FR),Carnac (FR),Porto Vecchio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Carnac (FR),Le Touquet (BE),Le Cap d Agde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Morzine (FR),Chamonix (FR),Zermatt (CH)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Gstaad (CH),Kitzbuhel (AT),Ischgl (AT)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Mayrhofen (AT),La Plagne (FR),Val Thorens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Barthélémy (BL),Iles Vierges (UK) (VG),Saint Vincent et les Grenadines (VC)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Barthélémy (BL),Saint Vincent et les Grenadines (VC),Iles Vierges (UK) (VG)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Saint Vincent et les Grenadines (VC),St Barthélémy (BL),Iles Vierges (UK) (VG)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Dublin (IE),Paris (FR),Barcelona (ES)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Toulouse (FR),Avignon (FR),Montpellier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(FR),Toulouse (FR),Roma (IT)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St Barthélémy (BL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4085"/>
          </a:xfrm>
          <a:prstGeom prst="rect">
            <a:avLst/>
          </a:prstGeom>
        </p:spPr>
      </p:pic>
      <p:pic>
        <p:nvPicPr>
          <p:cNvPr id="6" name="Picture 5" descr="Evolution hebdomadaire Royaume-Uni Iles Vierges (UK) (VG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Royaume-Uni Saint Vincent et les Grenadines (VC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726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6924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Dublin (I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Royaume-Uni Pari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Royaume-Uni Barcelona (ES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Royaume-Uni Amsterdam (NL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Royaume-Uni Venezia (I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Royaume-Uni Roma (I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97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07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Mallorca (ES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Royaume-Uni Benidorm (E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Royaume-Uni Santorini Island (G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Royaume-Uni Corfu (G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hebdomadaire Royaume-Uni Ibiza (ES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Royaume-Uni Marbella (E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06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446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087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Royaume-Uni Morzin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Royaume-Uni Chamoni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Royaume-Uni Méribel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Royaume-Uni Val d Isè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Royaume-Uni Zermatt (CH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Royaume-Uni Val Thoren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400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2459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